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18095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3388754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10664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4200091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5964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576229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3545918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1753187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1504549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CC6EA8-8C81-4C1A-B2C1-CED09D7208BD}"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162886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CC6EA8-8C81-4C1A-B2C1-CED09D7208BD}"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301833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CC6EA8-8C81-4C1A-B2C1-CED09D7208BD}" type="datetimeFigureOut">
              <a:rPr lang="en-US" smtClean="0"/>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1747842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CC6EA8-8C81-4C1A-B2C1-CED09D7208BD}" type="datetimeFigureOut">
              <a:rPr lang="en-US" smtClean="0"/>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439012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CC6EA8-8C81-4C1A-B2C1-CED09D7208BD}" type="datetimeFigureOut">
              <a:rPr lang="en-US" smtClean="0"/>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22855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CC6EA8-8C81-4C1A-B2C1-CED09D7208BD}"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2835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CC6EA8-8C81-4C1A-B2C1-CED09D7208BD}"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65840-A393-40AD-A27A-B6075E12A4AD}" type="slidenum">
              <a:rPr lang="en-US" smtClean="0"/>
              <a:t>‹#›</a:t>
            </a:fld>
            <a:endParaRPr lang="en-US"/>
          </a:p>
        </p:txBody>
      </p:sp>
    </p:spTree>
    <p:extLst>
      <p:ext uri="{BB962C8B-B14F-4D97-AF65-F5344CB8AC3E}">
        <p14:creationId xmlns:p14="http://schemas.microsoft.com/office/powerpoint/2010/main" val="170597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CC6EA8-8C81-4C1A-B2C1-CED09D7208BD}" type="datetimeFigureOut">
              <a:rPr lang="en-US" smtClean="0"/>
              <a:t>1/6/2021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9765840-A393-40AD-A27A-B6075E12A4AD}" type="slidenum">
              <a:rPr lang="en-US" smtClean="0"/>
              <a:t>‹#›</a:t>
            </a:fld>
            <a:endParaRPr lang="en-US"/>
          </a:p>
        </p:txBody>
      </p:sp>
    </p:spTree>
    <p:extLst>
      <p:ext uri="{BB962C8B-B14F-4D97-AF65-F5344CB8AC3E}">
        <p14:creationId xmlns:p14="http://schemas.microsoft.com/office/powerpoint/2010/main" val="2131762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r-Cyrl-RS" sz="4000" dirty="0"/>
              <a:t>Методика музичког васпитња деце предшколског узраста</a:t>
            </a:r>
            <a:br>
              <a:rPr lang="sr-Cyrl-RS" sz="4000" dirty="0"/>
            </a:br>
            <a:r>
              <a:rPr lang="sr-Cyrl-RS" sz="4000" dirty="0"/>
              <a:t>-Предавање </a:t>
            </a:r>
            <a:r>
              <a:rPr lang="sr-Cyrl-RS" sz="4000" dirty="0" smtClean="0"/>
              <a:t>11-</a:t>
            </a:r>
            <a:endParaRPr lang="en-US" sz="4000" dirty="0"/>
          </a:p>
        </p:txBody>
      </p:sp>
      <p:sp>
        <p:nvSpPr>
          <p:cNvPr id="3" name="Subtitle 2"/>
          <p:cNvSpPr>
            <a:spLocks noGrp="1"/>
          </p:cNvSpPr>
          <p:nvPr>
            <p:ph type="subTitle" idx="1"/>
          </p:nvPr>
        </p:nvSpPr>
        <p:spPr/>
        <p:txBody>
          <a:bodyPr>
            <a:normAutofit lnSpcReduction="10000"/>
          </a:bodyPr>
          <a:lstStyle/>
          <a:p>
            <a:pPr algn="l"/>
            <a:endParaRPr lang="sr-Cyrl-RS" dirty="0" smtClean="0"/>
          </a:p>
          <a:p>
            <a:pPr algn="l"/>
            <a:endParaRPr lang="sr-Cyrl-RS" dirty="0"/>
          </a:p>
          <a:p>
            <a:pPr algn="l"/>
            <a:r>
              <a:rPr lang="sr-Cyrl-RS" dirty="0" smtClean="0"/>
              <a:t>Др </a:t>
            </a:r>
            <a:r>
              <a:rPr lang="sr-Cyrl-RS" dirty="0"/>
              <a:t>Мирјана Матовић, проф.</a:t>
            </a:r>
            <a:endParaRPr lang="en-US" dirty="0"/>
          </a:p>
          <a:p>
            <a:pPr algn="l"/>
            <a:endParaRPr lang="en-US" dirty="0"/>
          </a:p>
        </p:txBody>
      </p:sp>
    </p:spTree>
    <p:extLst>
      <p:ext uri="{BB962C8B-B14F-4D97-AF65-F5344CB8AC3E}">
        <p14:creationId xmlns:p14="http://schemas.microsoft.com/office/powerpoint/2010/main" val="2583434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a:t>Методика музичког васпитања у контексту Нових </a:t>
            </a:r>
            <a:r>
              <a:rPr lang="sr-Cyrl-RS" dirty="0" smtClean="0"/>
              <a:t>основа 2</a:t>
            </a:r>
            <a:endParaRPr lang="en-US" dirty="0"/>
          </a:p>
        </p:txBody>
      </p:sp>
      <p:sp>
        <p:nvSpPr>
          <p:cNvPr id="3" name="Content Placeholder 2"/>
          <p:cNvSpPr>
            <a:spLocks noGrp="1"/>
          </p:cNvSpPr>
          <p:nvPr>
            <p:ph idx="1"/>
          </p:nvPr>
        </p:nvSpPr>
        <p:spPr/>
        <p:txBody>
          <a:bodyPr/>
          <a:lstStyle/>
          <a:p>
            <a:pPr marL="0" indent="0">
              <a:buNone/>
            </a:pPr>
            <a:r>
              <a:rPr lang="sr-Cyrl-RS" b="1" dirty="0" smtClean="0"/>
              <a:t>	Мотивација </a:t>
            </a:r>
            <a:r>
              <a:rPr lang="sr-Cyrl-RS" b="1" dirty="0"/>
              <a:t>и </a:t>
            </a:r>
            <a:r>
              <a:rPr lang="sr-Cyrl-RS" b="1" dirty="0" smtClean="0"/>
              <a:t>креативност</a:t>
            </a:r>
          </a:p>
          <a:p>
            <a:pPr marL="0" indent="0">
              <a:buNone/>
            </a:pPr>
            <a:endParaRPr lang="en-US" dirty="0"/>
          </a:p>
          <a:p>
            <a:pPr>
              <a:lnSpc>
                <a:spcPct val="150000"/>
              </a:lnSpc>
            </a:pPr>
            <a:r>
              <a:rPr lang="sr-Cyrl-RS" dirty="0"/>
              <a:t>Мотивација и креативност су елементи које у реализацији музичких акивности могу да користе само највештијим реализаторима. Другима представљају проблем. Мноштво доступних елемената различитих методика и слобода у њиховом коришћењу збуњује студенте и неповољно утиче на ток и реализацију активности. Реакција студената на слободно коришћење у „укрштање” методика ретко је негативна. </a:t>
            </a:r>
          </a:p>
          <a:p>
            <a:pPr>
              <a:lnSpc>
                <a:spcPct val="150000"/>
              </a:lnSpc>
            </a:pPr>
            <a:endParaRPr lang="en-US" dirty="0"/>
          </a:p>
          <a:p>
            <a:pPr>
              <a:lnSpc>
                <a:spcPct val="150000"/>
              </a:lnSpc>
            </a:pPr>
            <a:endParaRPr lang="en-US" dirty="0"/>
          </a:p>
        </p:txBody>
      </p:sp>
    </p:spTree>
    <p:extLst>
      <p:ext uri="{BB962C8B-B14F-4D97-AF65-F5344CB8AC3E}">
        <p14:creationId xmlns:p14="http://schemas.microsoft.com/office/powerpoint/2010/main" val="9417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a:t>Методика музичког васпитања у контексту Нових основа 2</a:t>
            </a:r>
            <a:endParaRPr lang="en-US" dirty="0"/>
          </a:p>
        </p:txBody>
      </p:sp>
      <p:sp>
        <p:nvSpPr>
          <p:cNvPr id="3" name="Content Placeholder 2"/>
          <p:cNvSpPr>
            <a:spLocks noGrp="1"/>
          </p:cNvSpPr>
          <p:nvPr>
            <p:ph idx="1"/>
          </p:nvPr>
        </p:nvSpPr>
        <p:spPr/>
        <p:txBody>
          <a:bodyPr/>
          <a:lstStyle/>
          <a:p>
            <a:endParaRPr lang="sr-Cyrl-RS" dirty="0" smtClean="0"/>
          </a:p>
          <a:p>
            <a:endParaRPr lang="sr-Cyrl-RS" dirty="0" smtClean="0"/>
          </a:p>
          <a:p>
            <a:pPr>
              <a:lnSpc>
                <a:spcPct val="150000"/>
              </a:lnSpc>
            </a:pPr>
            <a:r>
              <a:rPr lang="sr-Cyrl-RS" dirty="0" smtClean="0"/>
              <a:t>Проблем </a:t>
            </a:r>
            <a:r>
              <a:rPr lang="sr-Cyrl-RS" dirty="0"/>
              <a:t>настаје када свесно почињу да креирају активност јер тад воде решавањем проблема који се тиче одређене методике. Затварање унутар већ познатих граница које таква методичка активност претпоставља, не могу да искораче из маргина усмерене активности. </a:t>
            </a:r>
            <a:endParaRPr lang="en-US" dirty="0"/>
          </a:p>
          <a:p>
            <a:pPr>
              <a:lnSpc>
                <a:spcPct val="150000"/>
              </a:lnSpc>
            </a:pPr>
            <a:endParaRPr lang="en-US" dirty="0"/>
          </a:p>
        </p:txBody>
      </p:sp>
    </p:spTree>
    <p:extLst>
      <p:ext uri="{BB962C8B-B14F-4D97-AF65-F5344CB8AC3E}">
        <p14:creationId xmlns:p14="http://schemas.microsoft.com/office/powerpoint/2010/main" val="428982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a:t>Методика музичког васпитања у контексту Нових основа 2</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sr-Cyrl-RS" b="1" dirty="0" smtClean="0"/>
              <a:t>	Окружење</a:t>
            </a:r>
            <a:endParaRPr lang="en-US" dirty="0"/>
          </a:p>
          <a:p>
            <a:pPr>
              <a:lnSpc>
                <a:spcPct val="150000"/>
              </a:lnSpc>
            </a:pPr>
            <a:r>
              <a:rPr lang="sr-Cyrl-RS" dirty="0"/>
              <a:t>Музичко васпитање, за разлику од области којима је потребна специфична радна средина, не изискује посебно окружење приликом реализације активности, осим ако то не тражи тема. </a:t>
            </a:r>
          </a:p>
          <a:p>
            <a:pPr>
              <a:lnSpc>
                <a:spcPct val="150000"/>
              </a:lnSpc>
            </a:pPr>
            <a:r>
              <a:rPr lang="sr-Cyrl-RS" dirty="0"/>
              <a:t>Интегрисана пракса иде у прилог напуштања раније постављених циљева и задатака који дају значај „стварању пријатне атмосфере” приликом реализације </a:t>
            </a:r>
            <a:r>
              <a:rPr lang="sr-Cyrl-RS"/>
              <a:t>музичке </a:t>
            </a:r>
            <a:r>
              <a:rPr lang="sr-Cyrl-RS" smtClean="0"/>
              <a:t>активности. </a:t>
            </a:r>
            <a:r>
              <a:rPr lang="sr-Cyrl-RS" dirty="0"/>
              <a:t>Овај тренутак студенти су препознавали као императив и наводили су га најчешће у својим писаним припремама за усмерене активности. </a:t>
            </a:r>
            <a:endParaRPr lang="en-US" dirty="0"/>
          </a:p>
          <a:p>
            <a:pPr>
              <a:lnSpc>
                <a:spcPct val="150000"/>
              </a:lnSpc>
            </a:pPr>
            <a:endParaRPr lang="en-US" dirty="0"/>
          </a:p>
        </p:txBody>
      </p:sp>
    </p:spTree>
    <p:extLst>
      <p:ext uri="{BB962C8B-B14F-4D97-AF65-F5344CB8AC3E}">
        <p14:creationId xmlns:p14="http://schemas.microsoft.com/office/powerpoint/2010/main" val="35552454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TotalTime>
  <Words>75</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Методика музичког васпитња деце предшколског узраста -Предавање 11-</vt:lpstr>
      <vt:lpstr>Методика музичког васпитања у контексту Нових основа 2</vt:lpstr>
      <vt:lpstr>Методика музичког васпитања у контексту Нових основа 2</vt:lpstr>
      <vt:lpstr>Методика музичког васпитања у контексту Нових основа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Методика музичког васпитња деце предшколског узраста -Предавање 11-</dc:title>
  <dc:creator>Stevan</dc:creator>
  <cp:lastModifiedBy>Stevan</cp:lastModifiedBy>
  <cp:revision>1</cp:revision>
  <dcterms:created xsi:type="dcterms:W3CDTF">2021-01-06T09:15:27Z</dcterms:created>
  <dcterms:modified xsi:type="dcterms:W3CDTF">2021-01-06T09:20:49Z</dcterms:modified>
</cp:coreProperties>
</file>